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0" r:id="rId3"/>
    <p:sldId id="261" r:id="rId4"/>
    <p:sldId id="262" r:id="rId5"/>
    <p:sldId id="258" r:id="rId6"/>
    <p:sldId id="264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83" r:id="rId16"/>
    <p:sldId id="275" r:id="rId17"/>
    <p:sldId id="277" r:id="rId18"/>
    <p:sldId id="278" r:id="rId19"/>
    <p:sldId id="280" r:id="rId20"/>
    <p:sldId id="281" r:id="rId21"/>
    <p:sldId id="284" r:id="rId22"/>
    <p:sldId id="285" r:id="rId23"/>
    <p:sldId id="286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0CE15-BA37-4AD6-B3DC-70FCABB8ADE8}" type="datetimeFigureOut">
              <a:rPr lang="en-US" smtClean="0"/>
              <a:pPr/>
              <a:t>1/1/2006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F3AA5-4F2A-4D99-B0B1-CBAAB38C6B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F3AA5-4F2A-4D99-B0B1-CBAAB38C6B6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F3AA5-4F2A-4D99-B0B1-CBAAB38C6B6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845A-3A54-477B-B9CB-785E8187C0EE}" type="datetimeFigureOut">
              <a:rPr lang="en-US" smtClean="0"/>
              <a:pPr/>
              <a:t>1/1/2006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EBB5-9C30-4066-B85E-F70FDCE7F1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845A-3A54-477B-B9CB-785E8187C0EE}" type="datetimeFigureOut">
              <a:rPr lang="en-US" smtClean="0"/>
              <a:pPr/>
              <a:t>1/1/2006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EBB5-9C30-4066-B85E-F70FDCE7F1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845A-3A54-477B-B9CB-785E8187C0EE}" type="datetimeFigureOut">
              <a:rPr lang="en-US" smtClean="0"/>
              <a:pPr/>
              <a:t>1/1/2006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EBB5-9C30-4066-B85E-F70FDCE7F1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845A-3A54-477B-B9CB-785E8187C0EE}" type="datetimeFigureOut">
              <a:rPr lang="en-US" smtClean="0"/>
              <a:pPr/>
              <a:t>1/1/2006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EBB5-9C30-4066-B85E-F70FDCE7F1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845A-3A54-477B-B9CB-785E8187C0EE}" type="datetimeFigureOut">
              <a:rPr lang="en-US" smtClean="0"/>
              <a:pPr/>
              <a:t>1/1/2006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EBB5-9C30-4066-B85E-F70FDCE7F1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845A-3A54-477B-B9CB-785E8187C0EE}" type="datetimeFigureOut">
              <a:rPr lang="en-US" smtClean="0"/>
              <a:pPr/>
              <a:t>1/1/2006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EBB5-9C30-4066-B85E-F70FDCE7F1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845A-3A54-477B-B9CB-785E8187C0EE}" type="datetimeFigureOut">
              <a:rPr lang="en-US" smtClean="0"/>
              <a:pPr/>
              <a:t>1/1/2006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EBB5-9C30-4066-B85E-F70FDCE7F1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845A-3A54-477B-B9CB-785E8187C0EE}" type="datetimeFigureOut">
              <a:rPr lang="en-US" smtClean="0"/>
              <a:pPr/>
              <a:t>1/1/2006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EBB5-9C30-4066-B85E-F70FDCE7F1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845A-3A54-477B-B9CB-785E8187C0EE}" type="datetimeFigureOut">
              <a:rPr lang="en-US" smtClean="0"/>
              <a:pPr/>
              <a:t>1/1/2006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EBB5-9C30-4066-B85E-F70FDCE7F1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845A-3A54-477B-B9CB-785E8187C0EE}" type="datetimeFigureOut">
              <a:rPr lang="en-US" smtClean="0"/>
              <a:pPr/>
              <a:t>1/1/2006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EBB5-9C30-4066-B85E-F70FDCE7F1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845A-3A54-477B-B9CB-785E8187C0EE}" type="datetimeFigureOut">
              <a:rPr lang="en-US" smtClean="0"/>
              <a:pPr/>
              <a:t>1/1/2006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EBB5-9C30-4066-B85E-F70FDCE7F1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845A-3A54-477B-B9CB-785E8187C0EE}" type="datetimeFigureOut">
              <a:rPr lang="en-US" smtClean="0"/>
              <a:pPr/>
              <a:t>1/1/2006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EBB5-9C30-4066-B85E-F70FDCE7F1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981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/>
              <a:t>HOW TO INSPECT YOUR BEES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IN TODAYS WORLD OF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 BEETLES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AND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MITES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sz="4000" dirty="0" smtClean="0"/>
              <a:t>Hive Beetles On the Lid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Normally, few beetles will be seen on the lid</a:t>
            </a:r>
          </a:p>
          <a:p>
            <a:r>
              <a:rPr lang="en-US" dirty="0" smtClean="0"/>
              <a:t>If any beetles seen in the hive must treat </a:t>
            </a:r>
          </a:p>
          <a:p>
            <a:pPr lvl="1"/>
            <a:r>
              <a:rPr lang="en-US" dirty="0" smtClean="0"/>
              <a:t>Use Small Hive Beetle Grease</a:t>
            </a:r>
          </a:p>
          <a:p>
            <a:pPr lvl="1"/>
            <a:r>
              <a:rPr lang="en-US" dirty="0" smtClean="0"/>
              <a:t>Use Small Hive Traps</a:t>
            </a:r>
          </a:p>
          <a:p>
            <a:pPr lvl="1"/>
            <a:r>
              <a:rPr lang="en-US" dirty="0" smtClean="0"/>
              <a:t>Use screened bottom board with oil tray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sz="4000" dirty="0" smtClean="0"/>
              <a:t>Feeder In Place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sz="4000" dirty="0" smtClean="0"/>
              <a:t>Number Of Frames Of Sealed Brood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Brood Viability</a:t>
            </a:r>
          </a:p>
          <a:p>
            <a:r>
              <a:rPr lang="en-US" dirty="0" smtClean="0"/>
              <a:t>A measure of the growth of the hive and the performance of the queen</a:t>
            </a:r>
          </a:p>
          <a:p>
            <a:r>
              <a:rPr lang="en-US" dirty="0" smtClean="0"/>
              <a:t>Number of frames of sealed brood should increase from winter to spring – 8 or 10 frames in April.</a:t>
            </a:r>
          </a:p>
          <a:p>
            <a:pPr lvl="1"/>
            <a:r>
              <a:rPr lang="en-US" dirty="0" smtClean="0"/>
              <a:t>Have to estimate how many full frames of brood (both sides) all the patches add up to</a:t>
            </a:r>
          </a:p>
          <a:p>
            <a:pPr lvl="1"/>
            <a:r>
              <a:rPr lang="en-US" dirty="0" smtClean="0"/>
              <a:t>Compare the amount of brood to the last inspection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sz="4000" dirty="0" smtClean="0"/>
              <a:t>Open Brood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Open brood in different stages of development (different sized larvae), </a:t>
            </a:r>
          </a:p>
          <a:p>
            <a:pPr lvl="1"/>
            <a:r>
              <a:rPr lang="en-US" dirty="0" smtClean="0"/>
              <a:t>Gives an opportunity to check the heath of the brood (healthy brood is white and looks moist)</a:t>
            </a:r>
          </a:p>
          <a:p>
            <a:pPr lvl="1"/>
            <a:r>
              <a:rPr lang="en-US" dirty="0" smtClean="0"/>
              <a:t>Any larvae dark, looks dry or has dissolved into ‘goo’ there is some disease present </a:t>
            </a:r>
          </a:p>
          <a:p>
            <a:pPr lvl="2"/>
            <a:r>
              <a:rPr lang="en-US" dirty="0" smtClean="0"/>
              <a:t>1 or 2 cells may not be a problem</a:t>
            </a:r>
          </a:p>
          <a:p>
            <a:pPr lvl="2"/>
            <a:r>
              <a:rPr lang="en-US" dirty="0" smtClean="0"/>
              <a:t>12 or more cells of sick brood requires some action or treatment</a:t>
            </a:r>
          </a:p>
          <a:p>
            <a:pPr lvl="1"/>
            <a:r>
              <a:rPr lang="en-US" dirty="0" smtClean="0"/>
              <a:t>Small larvae indicate that the queen has recently been present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sz="4000" dirty="0" smtClean="0"/>
              <a:t>Eggs, Open Nectar In The Combs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Eggs present is  good sign the queen is OK, even if you do not see her</a:t>
            </a:r>
          </a:p>
          <a:p>
            <a:r>
              <a:rPr lang="en-US" dirty="0" smtClean="0"/>
              <a:t>Open nectar usually indicates fresh nectar</a:t>
            </a:r>
          </a:p>
          <a:p>
            <a:pPr lvl="1"/>
            <a:r>
              <a:rPr lang="en-US" dirty="0" smtClean="0"/>
              <a:t>Means something is blooming and the hive is healthy and strong to collect it</a:t>
            </a:r>
          </a:p>
          <a:p>
            <a:pPr lvl="1"/>
            <a:r>
              <a:rPr lang="en-US" smtClean="0"/>
              <a:t>Hive </a:t>
            </a:r>
            <a:r>
              <a:rPr lang="en-US" smtClean="0"/>
              <a:t>may </a:t>
            </a:r>
            <a:r>
              <a:rPr lang="en-US" dirty="0" smtClean="0"/>
              <a:t>only have 2 deep frames of honey, but if it has fresh nectar, feeding won’t </a:t>
            </a:r>
            <a:r>
              <a:rPr lang="en-US" smtClean="0"/>
              <a:t>be necessary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37335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sz="4000" dirty="0" smtClean="0"/>
              <a:t>Small Larvae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dirty="0" smtClean="0"/>
              <a:t>Eggs</a:t>
            </a:r>
            <a:br>
              <a:rPr lang="en-US" dirty="0" smtClean="0"/>
            </a:br>
            <a:r>
              <a:rPr lang="en-US" sz="3600" dirty="0" smtClean="0"/>
              <a:t>Eggs are present, a good sign the queen is OK</a:t>
            </a:r>
            <a:br>
              <a:rPr lang="en-US" sz="3600" dirty="0" smtClean="0"/>
            </a:br>
            <a:r>
              <a:rPr lang="en-US" sz="3600" dirty="0" smtClean="0"/>
              <a:t>Even if you do not see her</a:t>
            </a:r>
            <a:br>
              <a:rPr lang="en-US" sz="3600" dirty="0" smtClean="0"/>
            </a:br>
            <a:endParaRPr lang="en-US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1"/>
            <a:ext cx="75602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sz="3600" dirty="0" smtClean="0"/>
              <a:t>Total Frames Of Bees, Total Frames of Brood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only for comparison to last inspection</a:t>
            </a:r>
          </a:p>
          <a:p>
            <a:pPr lvl="1"/>
            <a:r>
              <a:rPr lang="en-US" dirty="0" smtClean="0"/>
              <a:t>Count only the full frames of bees</a:t>
            </a:r>
          </a:p>
          <a:p>
            <a:pPr lvl="1"/>
            <a:r>
              <a:rPr lang="en-US" dirty="0" smtClean="0"/>
              <a:t>Take into account the difference in temperature and time of day</a:t>
            </a:r>
          </a:p>
          <a:p>
            <a:r>
              <a:rPr lang="en-US" dirty="0" smtClean="0"/>
              <a:t>Cannot count the frames of brood until the temperature is 60 degrees F</a:t>
            </a:r>
          </a:p>
          <a:p>
            <a:pPr lvl="1"/>
            <a:r>
              <a:rPr lang="en-US" dirty="0" smtClean="0"/>
              <a:t>Want to see that there is a normal amount of brood for the season and conditions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sz="4000" dirty="0" smtClean="0"/>
              <a:t>Total Frames Of Honey, Number of Deep and Medium Boxes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how many deep frames all of it would be fill</a:t>
            </a:r>
          </a:p>
          <a:p>
            <a:r>
              <a:rPr lang="en-US" dirty="0" smtClean="0"/>
              <a:t>Anytime honey stores are less than the equivalent of 2 deep frames either need to feed the hive or inspect it weekly to be sure they don’t run 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have healthy, strong, honey producing hives, beekeepers must make inspections to know the conditions inside the hive.</a:t>
            </a:r>
          </a:p>
          <a:p>
            <a:r>
              <a:rPr lang="en-US" dirty="0" smtClean="0"/>
              <a:t>Hive inspection is a simply term to describe:</a:t>
            </a:r>
          </a:p>
          <a:p>
            <a:pPr lvl="1"/>
            <a:r>
              <a:rPr lang="en-US" sz="3200" dirty="0" smtClean="0"/>
              <a:t>Taking the hive apart and making observations</a:t>
            </a:r>
          </a:p>
          <a:p>
            <a:pPr lvl="1"/>
            <a:r>
              <a:rPr lang="en-US" sz="3200" dirty="0" smtClean="0"/>
              <a:t>Then deciding what needs to be done, based upon those observations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sz="3600" dirty="0" smtClean="0"/>
              <a:t>Total Number of Bad Combs, See the Queen, See the Queen Cells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Reminder to bring several good combs to the next inspection</a:t>
            </a:r>
          </a:p>
          <a:p>
            <a:pPr lvl="1"/>
            <a:r>
              <a:rPr lang="en-US" dirty="0" smtClean="0"/>
              <a:t>Bad combs are empty or nearly empty need to be REPLACE</a:t>
            </a:r>
          </a:p>
          <a:p>
            <a:r>
              <a:rPr lang="en-US" dirty="0" smtClean="0"/>
              <a:t>Always good to see the queen</a:t>
            </a:r>
          </a:p>
          <a:p>
            <a:pPr lvl="1"/>
            <a:r>
              <a:rPr lang="en-US" dirty="0" smtClean="0"/>
              <a:t>Mark queen tells if it’s same queen or a new queen</a:t>
            </a:r>
          </a:p>
          <a:p>
            <a:pPr lvl="1"/>
            <a:r>
              <a:rPr lang="en-US" dirty="0" smtClean="0"/>
              <a:t>Queen’s abdomen should be plump with eggs</a:t>
            </a:r>
          </a:p>
          <a:p>
            <a:pPr lvl="1"/>
            <a:r>
              <a:rPr lang="en-US" dirty="0" smtClean="0"/>
              <a:t>Does she move gracefully</a:t>
            </a:r>
          </a:p>
          <a:p>
            <a:r>
              <a:rPr lang="en-US" dirty="0" smtClean="0"/>
              <a:t>Did you see Queen Cells</a:t>
            </a:r>
          </a:p>
          <a:p>
            <a:pPr lvl="1"/>
            <a:r>
              <a:rPr lang="en-US" dirty="0" err="1" smtClean="0"/>
              <a:t>Supersedure</a:t>
            </a:r>
            <a:r>
              <a:rPr lang="en-US" dirty="0" smtClean="0"/>
              <a:t> or Swam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sz="3600" dirty="0" smtClean="0"/>
              <a:t>See Drones, Temperament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see Drones</a:t>
            </a:r>
          </a:p>
          <a:p>
            <a:r>
              <a:rPr lang="en-US" dirty="0" smtClean="0"/>
              <a:t>Temperament</a:t>
            </a:r>
          </a:p>
          <a:p>
            <a:pPr lvl="1"/>
            <a:r>
              <a:rPr lang="en-US" dirty="0" smtClean="0"/>
              <a:t>Calm, Average or Bad</a:t>
            </a:r>
          </a:p>
          <a:p>
            <a:pPr lvl="2"/>
            <a:r>
              <a:rPr lang="en-US" dirty="0" smtClean="0"/>
              <a:t>Colonies will have different attitudes on different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sz="3600" dirty="0" smtClean="0"/>
              <a:t>Medications Added or Removed, Bottom Board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Writing an A or an R will show when a medication was added or removed</a:t>
            </a:r>
          </a:p>
          <a:p>
            <a:pPr lvl="1"/>
            <a:r>
              <a:rPr lang="en-US" dirty="0" smtClean="0"/>
              <a:t>Medication added write the date for removed </a:t>
            </a:r>
          </a:p>
          <a:p>
            <a:r>
              <a:rPr lang="en-US" dirty="0" smtClean="0"/>
              <a:t>For solid bottom boards </a:t>
            </a:r>
          </a:p>
          <a:p>
            <a:pPr lvl="1"/>
            <a:r>
              <a:rPr lang="en-US" dirty="0" smtClean="0"/>
              <a:t>Clean , Average, Dirty</a:t>
            </a:r>
          </a:p>
          <a:p>
            <a:pPr lvl="1"/>
            <a:r>
              <a:rPr lang="en-US" dirty="0" smtClean="0"/>
              <a:t>Indication of colony  strength and hygiene</a:t>
            </a:r>
          </a:p>
          <a:p>
            <a:r>
              <a:rPr lang="en-US" dirty="0" smtClean="0"/>
              <a:t>Screened bottom boards are different situation</a:t>
            </a:r>
          </a:p>
          <a:p>
            <a:pPr lvl="1"/>
            <a:r>
              <a:rPr lang="en-US" dirty="0" smtClean="0"/>
              <a:t>Trash falls to the ground</a:t>
            </a:r>
          </a:p>
          <a:p>
            <a:pPr>
              <a:buNone/>
            </a:pPr>
            <a:r>
              <a:rPr lang="en-US" dirty="0" smtClean="0"/>
              <a:t>	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sz="3600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the date at the beginning of the line to identify when the comment were made</a:t>
            </a:r>
          </a:p>
          <a:p>
            <a:pPr lvl="1"/>
            <a:r>
              <a:rPr lang="en-US" dirty="0" smtClean="0"/>
              <a:t>Comment may include questions or opinions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Action Taken</a:t>
            </a:r>
          </a:p>
          <a:p>
            <a:pPr lvl="2"/>
            <a:r>
              <a:rPr lang="en-US" dirty="0" smtClean="0"/>
              <a:t>What’s Blooming</a:t>
            </a:r>
          </a:p>
          <a:p>
            <a:pPr lvl="2"/>
            <a:r>
              <a:rPr lang="en-US" dirty="0" smtClean="0"/>
              <a:t>Next Inspection Date</a:t>
            </a:r>
          </a:p>
          <a:p>
            <a:pPr lvl="2"/>
            <a:r>
              <a:rPr lang="en-US" smtClean="0"/>
              <a:t>Action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9200" y="457200"/>
          <a:ext cx="6905428" cy="6248400"/>
        </p:xfrm>
        <a:graphic>
          <a:graphicData uri="http://schemas.openxmlformats.org/drawingml/2006/table">
            <a:tbl>
              <a:tblPr/>
              <a:tblGrid>
                <a:gridCol w="2209800"/>
                <a:gridCol w="457200"/>
                <a:gridCol w="457200"/>
                <a:gridCol w="533400"/>
                <a:gridCol w="533400"/>
                <a:gridCol w="533400"/>
                <a:gridCol w="533400"/>
                <a:gridCol w="533400"/>
                <a:gridCol w="533400"/>
                <a:gridCol w="580828"/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HIVE NUMBER   #            Dates: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Temperature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Traffic at Entrance: High Med Low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Bees Crawling on the Ground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Bees Bring in Pollen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Hive Beetles on the Lid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Feeder in Place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# Frames of Sealed Brood/ %  V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#Frames of Open Brood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Any Sign of Brood Disease?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See Small Larvae?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See Open Nectar in Combs?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Total Frames of Bees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Total Frames of Honey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#Deep Boxes             # Medium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# of Bad Combs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See the Queen?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See Queen Cells?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See Drones?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Temperament: Calm   Avg.  Bad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Medications   Added or  Removed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 Bottom Broad: Clean   Avg.  Dirty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 gridSpan="10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COMMENTS: Date, Action Taken. What Blooming? Next Inspection Date? Action Needed?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79" marR="42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HIVE INSPECTION CHECKLIST SHEET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number of things that need to looking for when inspecting a bee hive</a:t>
            </a:r>
          </a:p>
          <a:p>
            <a:r>
              <a:rPr lang="en-US" dirty="0" smtClean="0"/>
              <a:t>Inspection sheets helps keeping things organized and allows easy comparison from one inspection to the next</a:t>
            </a:r>
          </a:p>
          <a:p>
            <a:r>
              <a:rPr lang="en-US" dirty="0" smtClean="0"/>
              <a:t>Hive inspection checklist helps to keep beginners and forgetful folks from overlooking something important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HIVE NUMBER</a:t>
            </a:r>
          </a:p>
          <a:p>
            <a:pPr lvl="1"/>
            <a:r>
              <a:rPr lang="en-US" dirty="0" smtClean="0"/>
              <a:t>Identify the hive</a:t>
            </a:r>
          </a:p>
          <a:p>
            <a:r>
              <a:rPr lang="en-US" dirty="0" smtClean="0"/>
              <a:t>DATE</a:t>
            </a:r>
          </a:p>
          <a:p>
            <a:pPr lvl="1"/>
            <a:r>
              <a:rPr lang="en-US" dirty="0" smtClean="0"/>
              <a:t>Enter the date for each inspection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Enter the temperature when the hive inspection was done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986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247650"/>
            <a:ext cx="882015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sz="3600" dirty="0" smtClean="0"/>
              <a:t>TRAFFIC AT ENTRANCE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High Traffic = 1 or more bees landing or leaving per second</a:t>
            </a:r>
          </a:p>
          <a:p>
            <a:pPr lvl="1"/>
            <a:r>
              <a:rPr lang="en-US" dirty="0" smtClean="0"/>
              <a:t>Expect high traffic in mid-morning on a warm day when pollen and nectar are available</a:t>
            </a:r>
          </a:p>
          <a:p>
            <a:r>
              <a:rPr lang="en-US" dirty="0" smtClean="0"/>
              <a:t>Medium Traffic = 1 bee landing every 4 or 5 seconds</a:t>
            </a:r>
          </a:p>
          <a:p>
            <a:pPr lvl="1"/>
            <a:r>
              <a:rPr lang="en-US" dirty="0" smtClean="0"/>
              <a:t>Cool weather , high wind or slow nectar flow</a:t>
            </a:r>
          </a:p>
          <a:p>
            <a:r>
              <a:rPr lang="en-US" dirty="0" smtClean="0"/>
              <a:t>Low traffic = 1 bee landing or leaving every 10 seconds or longer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dirty="0" smtClean="0"/>
              <a:t>Bees </a:t>
            </a:r>
            <a:r>
              <a:rPr lang="en-US" sz="3600" dirty="0" smtClean="0"/>
              <a:t>Crawling</a:t>
            </a:r>
            <a:r>
              <a:rPr lang="en-US" dirty="0" smtClean="0"/>
              <a:t> On The Ground</a:t>
            </a:r>
            <a:r>
              <a:rPr lang="en-US" sz="40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Indicator of possible problem</a:t>
            </a:r>
          </a:p>
          <a:p>
            <a:pPr lvl="1"/>
            <a:r>
              <a:rPr lang="en-US" dirty="0" smtClean="0"/>
              <a:t>More than half of a dozen bees crawling on the ground in front of the hive is a indication of sick bees maybe</a:t>
            </a:r>
          </a:p>
          <a:p>
            <a:r>
              <a:rPr lang="en-US" dirty="0" smtClean="0"/>
              <a:t>Touch the bees to see if they can fly</a:t>
            </a:r>
          </a:p>
          <a:p>
            <a:pPr lvl="1"/>
            <a:r>
              <a:rPr lang="en-US" dirty="0" smtClean="0"/>
              <a:t>If they don’t fly, check their wings</a:t>
            </a:r>
          </a:p>
          <a:p>
            <a:pPr lvl="2"/>
            <a:r>
              <a:rPr lang="en-US" dirty="0" smtClean="0"/>
              <a:t>If wings are tattered on lower edge. Bees are worn out no problem</a:t>
            </a:r>
          </a:p>
          <a:p>
            <a:pPr lvl="2"/>
            <a:r>
              <a:rPr lang="en-US" dirty="0" smtClean="0"/>
              <a:t>If wings are deformed, there are likely mites in the hive</a:t>
            </a:r>
          </a:p>
          <a:p>
            <a:pPr lvl="3"/>
            <a:r>
              <a:rPr lang="en-US" dirty="0" smtClean="0"/>
              <a:t>Need to do mite count and treat if required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INSPECTION CHECKLIST ITEM</a:t>
            </a:r>
            <a:br>
              <a:rPr lang="en-US" dirty="0" smtClean="0"/>
            </a:br>
            <a:r>
              <a:rPr lang="en-US" sz="3600" dirty="0" smtClean="0"/>
              <a:t>Bees</a:t>
            </a:r>
            <a:r>
              <a:rPr lang="en-US" sz="4000" dirty="0" smtClean="0"/>
              <a:t> </a:t>
            </a:r>
            <a:r>
              <a:rPr lang="en-US" sz="3600" dirty="0" smtClean="0"/>
              <a:t>Bringing In Pollen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bees are bring in many loads of pollen </a:t>
            </a:r>
          </a:p>
          <a:p>
            <a:pPr lvl="1"/>
            <a:r>
              <a:rPr lang="en-US" dirty="0" smtClean="0"/>
              <a:t>It’s a good sign of brood rearing and all is well</a:t>
            </a:r>
          </a:p>
          <a:p>
            <a:pPr lvl="1"/>
            <a:r>
              <a:rPr lang="en-US" dirty="0" smtClean="0"/>
              <a:t>Very few or no loads of pollen at all when you know brood rearing is heavy is a cause to inspect the hive</a:t>
            </a:r>
          </a:p>
          <a:p>
            <a:pPr lvl="1"/>
            <a:r>
              <a:rPr lang="en-US" dirty="0" smtClean="0"/>
              <a:t>Bees need pollen (protein) for raising brood</a:t>
            </a:r>
          </a:p>
          <a:p>
            <a:pPr lvl="2"/>
            <a:r>
              <a:rPr lang="en-US" dirty="0" smtClean="0"/>
              <a:t>No pollen in combs. Means you need to feed a pollen supplement so the bees can raise brood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1025</Words>
  <Application>Microsoft Office PowerPoint</Application>
  <PresentationFormat>On-screen Show (4:3)</PresentationFormat>
  <Paragraphs>136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HOW TO INSPECT YOUR BEES  </vt:lpstr>
      <vt:lpstr>HIVE INSPECTION</vt:lpstr>
      <vt:lpstr>HIVE INSPECTION</vt:lpstr>
      <vt:lpstr>HIVE INSPECTION CHECKLIST ITEMS</vt:lpstr>
      <vt:lpstr>Slide 5</vt:lpstr>
      <vt:lpstr>Slide 6</vt:lpstr>
      <vt:lpstr>HIVE INSPECTION CHECKLIST ITEM TRAFFIC AT ENTRANCE</vt:lpstr>
      <vt:lpstr>HIVE INSPECTION CHECKLIST ITEM Bees Crawling On The Ground </vt:lpstr>
      <vt:lpstr>HIVE INSPECTION CHECKLIST ITEM Bees Bringing In Pollen</vt:lpstr>
      <vt:lpstr>HIVE INSPECTION CHECKLIST ITEM Hive Beetles On the Lid</vt:lpstr>
      <vt:lpstr>HIVE INSPECTION CHECKLIST ITEM Feeder In Place</vt:lpstr>
      <vt:lpstr>HIVE INSPECTION CHECKLIST ITEM Number Of Frames Of Sealed Brood</vt:lpstr>
      <vt:lpstr>HIVE INSPECTION CHECKLIST ITEM Open Brood</vt:lpstr>
      <vt:lpstr>HIVE INSPECTION CHECKLIST ITEM Eggs, Open Nectar In The Combs</vt:lpstr>
      <vt:lpstr>Slide 15</vt:lpstr>
      <vt:lpstr>HIVE INSPECTION CHECKLIST ITEM Small Larvae</vt:lpstr>
      <vt:lpstr>HIVE INSPECTION CHECKLIST ITEM Eggs Eggs are present, a good sign the queen is OK Even if you do not see her </vt:lpstr>
      <vt:lpstr>HIVE INSPECTION CHECKLIST ITEM Total Frames Of Bees, Total Frames of Brood</vt:lpstr>
      <vt:lpstr>HIVE INSPECTION CHECKLIST ITEM Total Frames Of Honey, Number of Deep and Medium Boxes</vt:lpstr>
      <vt:lpstr>HIVE INSPECTION CHECKLIST ITEM Total Number of Bad Combs, See the Queen, See the Queen Cells</vt:lpstr>
      <vt:lpstr>HIVE INSPECTION CHECKLIST ITEM See Drones, Temperament</vt:lpstr>
      <vt:lpstr>HIVE INSPECTION CHECKLIST ITEM Medications Added or Removed, Bottom Board </vt:lpstr>
      <vt:lpstr>HIVE INSPECTION CHECKLIST ITEM Comments</vt:lpstr>
      <vt:lpstr>Slide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Bob Wagner</cp:lastModifiedBy>
  <cp:revision>52</cp:revision>
  <dcterms:created xsi:type="dcterms:W3CDTF">2018-08-27T19:54:01Z</dcterms:created>
  <dcterms:modified xsi:type="dcterms:W3CDTF">2006-01-01T05:16:34Z</dcterms:modified>
</cp:coreProperties>
</file>